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4" r:id="rId4"/>
    <p:sldId id="257" r:id="rId5"/>
    <p:sldId id="263" r:id="rId6"/>
    <p:sldId id="262" r:id="rId7"/>
    <p:sldId id="261" r:id="rId8"/>
    <p:sldId id="259" r:id="rId9"/>
    <p:sldId id="25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>
        <p:scale>
          <a:sx n="75" d="100"/>
          <a:sy n="75" d="100"/>
        </p:scale>
        <p:origin x="12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1D081-497B-47B5-BA7B-7B3C1B53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85C4F0-FFF6-474A-993E-9686FB164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D3708-249A-461C-8BD9-92ED4DFC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BE42-BC2A-4BB2-A388-5F8EF2D7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7A8BA-A2E1-42AF-AF16-5C43542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4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8B758-36C7-4B92-B73C-7D6BC267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6CA3E-2FF2-49DC-8541-0990438C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90361-AB5B-4742-9AFD-D5844C38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3A700-09F7-4ADD-B25C-D72885D2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47BC-A529-4C0C-8E08-CAD4B68F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9E00A-6189-4D49-B480-50CD38EF1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B3874D-3A5B-4ACA-BB77-E122DFB7B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B90E-9FE2-41F4-9BC6-60A40F45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A44A4-8B6C-4095-99CC-04C54D89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FEDFD-2117-4174-BF5E-B3F0AE02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8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93292-7678-4555-8789-9064E392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96799-F7CD-4B3B-8164-5EBECD1E5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0B7187-97CD-4485-94ED-48487FAB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2A252-18E5-4207-AE4A-0C2162CD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2F3D2-183F-47D8-A4B0-931DA2B9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1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D006A-35C3-4501-B279-B2F5CEFB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A97244-6736-4952-9161-52438599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822D6-C5F2-4D79-88BE-666C7F96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16F00-FFF3-49AC-A26F-E798A1A6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DD6A4-FE93-4071-B538-BCF79CE4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66ACC-8F91-4C78-8FA6-E596F58B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61A5D-1763-46F2-9C44-02BC5C574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BA2C6-8257-44E7-8048-59EEC5886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6A2E07-CE7E-4495-AA21-61D31283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BD493-031F-42FF-9C6F-E9DA002B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A2D4F-45DD-4646-AB5C-2A549973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4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E2D35-18FF-41BC-9633-3A538655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2C162-B063-4180-B4E7-2C83759B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36C2A9-D85B-4E81-AD0E-F9C3BC2BF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113E85-9FE2-4205-AD7F-09637E546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2C79C5-0440-4653-9589-A789B3873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FD5D45-D5F0-45B0-9AC1-F480FA8D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806152-64C4-48DE-878A-6C041640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8C123F-E97A-41FF-8E08-FAAB9774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1345A-D7A6-4DB9-8EBF-C5340DE8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51B70A-9438-4979-B5CE-3E486345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FE1D3A-FAF8-44FD-B1F5-B24C27E0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2271A-8095-47A4-8E46-82C4E788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3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4C5475-0113-4969-8450-F56E1180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8E2092-8383-4D62-AA6B-9854841F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146674-737D-46A5-81F9-EAE41000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9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7085-67B3-4C0E-BFCA-06B33D96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ECCC0-F841-4C7B-9FA7-0A471A33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6DD30D-0256-430E-9959-CC669E0FD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82A76D-475C-4182-8951-B57DED27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DBF64-8986-4900-BF1F-59D43DB1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BAE2CE-F738-42E0-A15B-757D914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2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908A-BFF8-4132-9F28-A5AEB191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B2F8C0-1A7B-4255-BC12-FABF6E68F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8B7145-815D-4102-B7F7-F59AE1783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1E178-3B83-46C7-84F9-EE0E9B13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625A71-252F-4369-BABF-C164CC1B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F102E5-19B8-4279-B215-48401E7A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1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B8F32-105C-4844-8101-D7F3D777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C0F4E5-0C0F-4B34-9B12-FD3256468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4157D-BB77-476E-827B-875E14BC1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1AE5-E8FE-42CD-8064-FFC439D5848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7C015-D149-466D-A372-AA5E4993B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AAB11-A141-4C82-ABD8-03233B5F3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7301-290A-4068-B3F2-A8BB75E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9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AF346-C487-4631-94E0-7395D965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8AE19F-1489-4A99-8013-10C6255F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6" y="-304800"/>
            <a:ext cx="10768767" cy="8065358"/>
          </a:xfrm>
        </p:spPr>
      </p:pic>
    </p:spTree>
    <p:extLst>
      <p:ext uri="{BB962C8B-B14F-4D97-AF65-F5344CB8AC3E}">
        <p14:creationId xmlns:p14="http://schemas.microsoft.com/office/powerpoint/2010/main" val="23059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FBF5D-200C-473F-9BC0-5BAC8713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357D45-A0BB-41FF-99B0-45254C420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-1188720"/>
            <a:ext cx="10728960" cy="8046720"/>
          </a:xfrm>
        </p:spPr>
      </p:pic>
    </p:spTree>
    <p:extLst>
      <p:ext uri="{BB962C8B-B14F-4D97-AF65-F5344CB8AC3E}">
        <p14:creationId xmlns:p14="http://schemas.microsoft.com/office/powerpoint/2010/main" val="419456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F0B1F-698C-4D93-A3AF-DE9F68BE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99BF53-6514-4E63-B305-B333E72A1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0"/>
            <a:ext cx="10693400" cy="7130326"/>
          </a:xfrm>
        </p:spPr>
      </p:pic>
    </p:spTree>
    <p:extLst>
      <p:ext uri="{BB962C8B-B14F-4D97-AF65-F5344CB8AC3E}">
        <p14:creationId xmlns:p14="http://schemas.microsoft.com/office/powerpoint/2010/main" val="72819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D25B9-C623-4EEE-A36E-13FE7048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445463-F2C2-4CF3-992E-24D0D98B8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1" y="-412472"/>
            <a:ext cx="10848777" cy="8125282"/>
          </a:xfrm>
        </p:spPr>
      </p:pic>
    </p:spTree>
    <p:extLst>
      <p:ext uri="{BB962C8B-B14F-4D97-AF65-F5344CB8AC3E}">
        <p14:creationId xmlns:p14="http://schemas.microsoft.com/office/powerpoint/2010/main" val="103405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0887C-3173-4392-9EDE-222F56CB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2294AF-F959-4DDD-AE51-C2C6B2E2A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" y="-1"/>
            <a:ext cx="10822544" cy="7215029"/>
          </a:xfrm>
        </p:spPr>
      </p:pic>
    </p:spTree>
    <p:extLst>
      <p:ext uri="{BB962C8B-B14F-4D97-AF65-F5344CB8AC3E}">
        <p14:creationId xmlns:p14="http://schemas.microsoft.com/office/powerpoint/2010/main" val="260521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52C0A-2643-4A69-BB1D-A933974C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B2771A-8BD7-41D4-B118-8AF6CB519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52760" cy="7103228"/>
          </a:xfrm>
        </p:spPr>
      </p:pic>
    </p:spTree>
    <p:extLst>
      <p:ext uri="{BB962C8B-B14F-4D97-AF65-F5344CB8AC3E}">
        <p14:creationId xmlns:p14="http://schemas.microsoft.com/office/powerpoint/2010/main" val="199580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F8C3E-280E-4E41-ADA5-B7332C6D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27DB1A-B881-4C7B-B64B-E926AF46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22280" cy="7078754"/>
          </a:xfrm>
        </p:spPr>
      </p:pic>
    </p:spTree>
    <p:extLst>
      <p:ext uri="{BB962C8B-B14F-4D97-AF65-F5344CB8AC3E}">
        <p14:creationId xmlns:p14="http://schemas.microsoft.com/office/powerpoint/2010/main" val="119202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17D88-1B24-4830-A21A-12ACF0AE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4EBC2A-6B9B-44F6-A353-C4965A7AA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0" y="0"/>
            <a:ext cx="10850879" cy="7233920"/>
          </a:xfrm>
        </p:spPr>
      </p:pic>
    </p:spTree>
    <p:extLst>
      <p:ext uri="{BB962C8B-B14F-4D97-AF65-F5344CB8AC3E}">
        <p14:creationId xmlns:p14="http://schemas.microsoft.com/office/powerpoint/2010/main" val="14631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07B32-66A5-42E5-9BC9-093E9B56B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AFD6E-CECC-43A4-BA97-2EC115ACE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5723D1-4ADE-4DA7-9264-0E00ED9E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73" y="-233684"/>
            <a:ext cx="12295573" cy="819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5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dasha.zemskova.1606@gmail.com</dc:creator>
  <cp:lastModifiedBy>dasha.zemskova.1606@gmail.com</cp:lastModifiedBy>
  <cp:revision>2</cp:revision>
  <dcterms:created xsi:type="dcterms:W3CDTF">2017-12-14T12:35:55Z</dcterms:created>
  <dcterms:modified xsi:type="dcterms:W3CDTF">2017-12-14T12:48:31Z</dcterms:modified>
</cp:coreProperties>
</file>