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8" r:id="rId8"/>
    <p:sldId id="263" r:id="rId9"/>
    <p:sldId id="264" r:id="rId10"/>
    <p:sldId id="265" r:id="rId11"/>
    <p:sldId id="266" r:id="rId12"/>
    <p:sldId id="267" r:id="rId13"/>
    <p:sldId id="270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9" r:id="rId22"/>
    <p:sldId id="277" r:id="rId23"/>
    <p:sldId id="278" r:id="rId24"/>
    <p:sldId id="281" r:id="rId25"/>
    <p:sldId id="280" r:id="rId26"/>
    <p:sldId id="285" r:id="rId27"/>
    <p:sldId id="291" r:id="rId28"/>
    <p:sldId id="319" r:id="rId29"/>
    <p:sldId id="292" r:id="rId30"/>
    <p:sldId id="294" r:id="rId31"/>
    <p:sldId id="295" r:id="rId32"/>
    <p:sldId id="296" r:id="rId33"/>
    <p:sldId id="297" r:id="rId34"/>
    <p:sldId id="320" r:id="rId35"/>
    <p:sldId id="298" r:id="rId36"/>
    <p:sldId id="299" r:id="rId37"/>
    <p:sldId id="300" r:id="rId38"/>
    <p:sldId id="301" r:id="rId39"/>
    <p:sldId id="302" r:id="rId40"/>
    <p:sldId id="303" r:id="rId41"/>
    <p:sldId id="310" r:id="rId42"/>
    <p:sldId id="306" r:id="rId43"/>
    <p:sldId id="321" r:id="rId44"/>
    <p:sldId id="307" r:id="rId45"/>
    <p:sldId id="304" r:id="rId46"/>
    <p:sldId id="313" r:id="rId47"/>
    <p:sldId id="311" r:id="rId48"/>
    <p:sldId id="326" r:id="rId49"/>
    <p:sldId id="324" r:id="rId50"/>
    <p:sldId id="322" r:id="rId51"/>
    <p:sldId id="323" r:id="rId52"/>
    <p:sldId id="315" r:id="rId53"/>
    <p:sldId id="316" r:id="rId54"/>
    <p:sldId id="317" r:id="rId55"/>
    <p:sldId id="327" r:id="rId56"/>
    <p:sldId id="328" r:id="rId57"/>
    <p:sldId id="329" r:id="rId58"/>
    <p:sldId id="318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141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9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12513" y="1720840"/>
            <a:ext cx="7718973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ВСТРЕЧА ВЫПУСКНИКОВ </a:t>
            </a:r>
          </a:p>
          <a:p>
            <a:pPr algn="ctr"/>
            <a:r>
              <a:rPr lang="ru-RU" sz="5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ГГФ 02701</a:t>
            </a:r>
          </a:p>
          <a:p>
            <a:pPr algn="ctr"/>
            <a:endParaRPr lang="ru-RU" sz="5400" b="1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5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2039 ГОД</a:t>
            </a:r>
            <a:endParaRPr lang="ru-RU" sz="5400" b="1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640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2" y="836711"/>
            <a:ext cx="9131137" cy="5136265"/>
          </a:xfrm>
        </p:spPr>
      </p:pic>
    </p:spTree>
    <p:extLst>
      <p:ext uri="{BB962C8B-B14F-4D97-AF65-F5344CB8AC3E}">
        <p14:creationId xmlns:p14="http://schemas.microsoft.com/office/powerpoint/2010/main" val="241728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65" y="332656"/>
            <a:ext cx="9162365" cy="6105858"/>
          </a:xfrm>
        </p:spPr>
      </p:pic>
    </p:spTree>
    <p:extLst>
      <p:ext uri="{BB962C8B-B14F-4D97-AF65-F5344CB8AC3E}">
        <p14:creationId xmlns:p14="http://schemas.microsoft.com/office/powerpoint/2010/main" val="381632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6" y="332656"/>
            <a:ext cx="9153306" cy="6099821"/>
          </a:xfrm>
        </p:spPr>
      </p:pic>
    </p:spTree>
    <p:extLst>
      <p:ext uri="{BB962C8B-B14F-4D97-AF65-F5344CB8AC3E}">
        <p14:creationId xmlns:p14="http://schemas.microsoft.com/office/powerpoint/2010/main" val="14163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" y="404664"/>
            <a:ext cx="9143753" cy="6093455"/>
          </a:xfrm>
        </p:spPr>
      </p:pic>
    </p:spTree>
    <p:extLst>
      <p:ext uri="{BB962C8B-B14F-4D97-AF65-F5344CB8AC3E}">
        <p14:creationId xmlns:p14="http://schemas.microsoft.com/office/powerpoint/2010/main" val="244888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716"/>
            <a:ext cx="9144000" cy="6093620"/>
          </a:xfrm>
        </p:spPr>
      </p:pic>
    </p:spTree>
    <p:extLst>
      <p:ext uri="{BB962C8B-B14F-4D97-AF65-F5344CB8AC3E}">
        <p14:creationId xmlns:p14="http://schemas.microsoft.com/office/powerpoint/2010/main" val="115093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5" y="404664"/>
            <a:ext cx="9108475" cy="6069946"/>
          </a:xfrm>
        </p:spPr>
      </p:pic>
    </p:spTree>
    <p:extLst>
      <p:ext uri="{BB962C8B-B14F-4D97-AF65-F5344CB8AC3E}">
        <p14:creationId xmlns:p14="http://schemas.microsoft.com/office/powerpoint/2010/main" val="279518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57901"/>
          </a:xfrm>
        </p:spPr>
      </p:pic>
    </p:spTree>
    <p:extLst>
      <p:ext uri="{BB962C8B-B14F-4D97-AF65-F5344CB8AC3E}">
        <p14:creationId xmlns:p14="http://schemas.microsoft.com/office/powerpoint/2010/main" val="353077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93620"/>
          </a:xfrm>
        </p:spPr>
      </p:pic>
    </p:spTree>
    <p:extLst>
      <p:ext uri="{BB962C8B-B14F-4D97-AF65-F5344CB8AC3E}">
        <p14:creationId xmlns:p14="http://schemas.microsoft.com/office/powerpoint/2010/main" val="385685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5" y="404664"/>
            <a:ext cx="9114195" cy="6073757"/>
          </a:xfrm>
        </p:spPr>
      </p:pic>
    </p:spTree>
    <p:extLst>
      <p:ext uri="{BB962C8B-B14F-4D97-AF65-F5344CB8AC3E}">
        <p14:creationId xmlns:p14="http://schemas.microsoft.com/office/powerpoint/2010/main" val="22495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3"/>
            <a:ext cx="9144000" cy="6057901"/>
          </a:xfrm>
        </p:spPr>
      </p:pic>
    </p:spTree>
    <p:extLst>
      <p:ext uri="{BB962C8B-B14F-4D97-AF65-F5344CB8AC3E}">
        <p14:creationId xmlns:p14="http://schemas.microsoft.com/office/powerpoint/2010/main" val="245806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1310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" y="404664"/>
            <a:ext cx="9135434" cy="6087911"/>
          </a:xfrm>
        </p:spPr>
      </p:pic>
    </p:spTree>
    <p:extLst>
      <p:ext uri="{BB962C8B-B14F-4D97-AF65-F5344CB8AC3E}">
        <p14:creationId xmlns:p14="http://schemas.microsoft.com/office/powerpoint/2010/main" val="283651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" y="404664"/>
            <a:ext cx="9135652" cy="6088057"/>
          </a:xfrm>
        </p:spPr>
      </p:pic>
    </p:spTree>
    <p:extLst>
      <p:ext uri="{BB962C8B-B14F-4D97-AF65-F5344CB8AC3E}">
        <p14:creationId xmlns:p14="http://schemas.microsoft.com/office/powerpoint/2010/main" val="300878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6" y="404664"/>
            <a:ext cx="9128974" cy="6083606"/>
          </a:xfrm>
        </p:spPr>
      </p:pic>
    </p:spTree>
    <p:extLst>
      <p:ext uri="{BB962C8B-B14F-4D97-AF65-F5344CB8AC3E}">
        <p14:creationId xmlns:p14="http://schemas.microsoft.com/office/powerpoint/2010/main" val="137620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144000" cy="6093620"/>
          </a:xfrm>
        </p:spPr>
      </p:pic>
    </p:spTree>
    <p:extLst>
      <p:ext uri="{BB962C8B-B14F-4D97-AF65-F5344CB8AC3E}">
        <p14:creationId xmlns:p14="http://schemas.microsoft.com/office/powerpoint/2010/main" val="122333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93620"/>
          </a:xfrm>
        </p:spPr>
      </p:pic>
    </p:spTree>
    <p:extLst>
      <p:ext uri="{BB962C8B-B14F-4D97-AF65-F5344CB8AC3E}">
        <p14:creationId xmlns:p14="http://schemas.microsoft.com/office/powerpoint/2010/main" val="425475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4" y="692695"/>
            <a:ext cx="9121585" cy="5472951"/>
          </a:xfrm>
        </p:spPr>
      </p:pic>
    </p:spTree>
    <p:extLst>
      <p:ext uri="{BB962C8B-B14F-4D97-AF65-F5344CB8AC3E}">
        <p14:creationId xmlns:p14="http://schemas.microsoft.com/office/powerpoint/2010/main" val="124003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" y="404664"/>
            <a:ext cx="9135899" cy="6088221"/>
          </a:xfrm>
        </p:spPr>
      </p:pic>
    </p:spTree>
    <p:extLst>
      <p:ext uri="{BB962C8B-B14F-4D97-AF65-F5344CB8AC3E}">
        <p14:creationId xmlns:p14="http://schemas.microsoft.com/office/powerpoint/2010/main" val="399103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5" t="1641" r="12062" b="1743"/>
          <a:stretch/>
        </p:blipFill>
        <p:spPr>
          <a:xfrm>
            <a:off x="1763687" y="0"/>
            <a:ext cx="5401949" cy="6858000"/>
          </a:xfrm>
        </p:spPr>
      </p:pic>
    </p:spTree>
    <p:extLst>
      <p:ext uri="{BB962C8B-B14F-4D97-AF65-F5344CB8AC3E}">
        <p14:creationId xmlns:p14="http://schemas.microsoft.com/office/powerpoint/2010/main" val="391838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" y="-27384"/>
            <a:ext cx="9131849" cy="6848887"/>
          </a:xfrm>
        </p:spPr>
      </p:pic>
    </p:spTree>
    <p:extLst>
      <p:ext uri="{BB962C8B-B14F-4D97-AF65-F5344CB8AC3E}">
        <p14:creationId xmlns:p14="http://schemas.microsoft.com/office/powerpoint/2010/main" val="375480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93620"/>
          </a:xfrm>
        </p:spPr>
      </p:pic>
    </p:spTree>
    <p:extLst>
      <p:ext uri="{BB962C8B-B14F-4D97-AF65-F5344CB8AC3E}">
        <p14:creationId xmlns:p14="http://schemas.microsoft.com/office/powerpoint/2010/main" val="342552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93620"/>
          </a:xfrm>
        </p:spPr>
      </p:pic>
    </p:spTree>
    <p:extLst>
      <p:ext uri="{BB962C8B-B14F-4D97-AF65-F5344CB8AC3E}">
        <p14:creationId xmlns:p14="http://schemas.microsoft.com/office/powerpoint/2010/main" val="98642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86475"/>
          </a:xfrm>
        </p:spPr>
      </p:pic>
    </p:spTree>
    <p:extLst>
      <p:ext uri="{BB962C8B-B14F-4D97-AF65-F5344CB8AC3E}">
        <p14:creationId xmlns:p14="http://schemas.microsoft.com/office/powerpoint/2010/main" val="339795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" y="-27384"/>
            <a:ext cx="9142084" cy="6856563"/>
          </a:xfrm>
        </p:spPr>
      </p:pic>
    </p:spTree>
    <p:extLst>
      <p:ext uri="{BB962C8B-B14F-4D97-AF65-F5344CB8AC3E}">
        <p14:creationId xmlns:p14="http://schemas.microsoft.com/office/powerpoint/2010/main" val="280288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3"/>
            <a:ext cx="9144000" cy="6100763"/>
          </a:xfrm>
        </p:spPr>
      </p:pic>
    </p:spTree>
    <p:extLst>
      <p:ext uri="{BB962C8B-B14F-4D97-AF65-F5344CB8AC3E}">
        <p14:creationId xmlns:p14="http://schemas.microsoft.com/office/powerpoint/2010/main" val="281972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160"/>
            <a:ext cx="5112568" cy="6816757"/>
          </a:xfrm>
        </p:spPr>
      </p:pic>
    </p:spTree>
    <p:extLst>
      <p:ext uri="{BB962C8B-B14F-4D97-AF65-F5344CB8AC3E}">
        <p14:creationId xmlns:p14="http://schemas.microsoft.com/office/powerpoint/2010/main" val="100540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089010" cy="5112568"/>
          </a:xfrm>
        </p:spPr>
      </p:pic>
    </p:spTree>
    <p:extLst>
      <p:ext uri="{BB962C8B-B14F-4D97-AF65-F5344CB8AC3E}">
        <p14:creationId xmlns:p14="http://schemas.microsoft.com/office/powerpoint/2010/main" val="283456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115" y="0"/>
            <a:ext cx="5652197" cy="6858000"/>
          </a:xfrm>
        </p:spPr>
      </p:pic>
    </p:spTree>
    <p:extLst>
      <p:ext uri="{BB962C8B-B14F-4D97-AF65-F5344CB8AC3E}">
        <p14:creationId xmlns:p14="http://schemas.microsoft.com/office/powerpoint/2010/main" val="271101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308"/>
            <a:ext cx="9144000" cy="5405980"/>
          </a:xfrm>
        </p:spPr>
      </p:pic>
    </p:spTree>
    <p:extLst>
      <p:ext uri="{BB962C8B-B14F-4D97-AF65-F5344CB8AC3E}">
        <p14:creationId xmlns:p14="http://schemas.microsoft.com/office/powerpoint/2010/main" val="87948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094134"/>
          </a:xfrm>
        </p:spPr>
      </p:pic>
    </p:spTree>
    <p:extLst>
      <p:ext uri="{BB962C8B-B14F-4D97-AF65-F5344CB8AC3E}">
        <p14:creationId xmlns:p14="http://schemas.microsoft.com/office/powerpoint/2010/main" val="20892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1810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-1"/>
            <a:ext cx="5112568" cy="6816757"/>
          </a:xfrm>
        </p:spPr>
      </p:pic>
    </p:spTree>
    <p:extLst>
      <p:ext uri="{BB962C8B-B14F-4D97-AF65-F5344CB8AC3E}">
        <p14:creationId xmlns:p14="http://schemas.microsoft.com/office/powerpoint/2010/main" val="226139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2" y="391763"/>
            <a:ext cx="9095911" cy="6061573"/>
          </a:xfrm>
        </p:spPr>
      </p:pic>
    </p:spTree>
    <p:extLst>
      <p:ext uri="{BB962C8B-B14F-4D97-AF65-F5344CB8AC3E}">
        <p14:creationId xmlns:p14="http://schemas.microsoft.com/office/powerpoint/2010/main" val="65422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6998"/>
            <a:ext cx="5112568" cy="6816757"/>
          </a:xfrm>
        </p:spPr>
      </p:pic>
    </p:spTree>
    <p:extLst>
      <p:ext uri="{BB962C8B-B14F-4D97-AF65-F5344CB8AC3E}">
        <p14:creationId xmlns:p14="http://schemas.microsoft.com/office/powerpoint/2010/main" val="47211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3"/>
          <a:stretch/>
        </p:blipFill>
        <p:spPr>
          <a:xfrm>
            <a:off x="2267744" y="0"/>
            <a:ext cx="4614369" cy="6820984"/>
          </a:xfrm>
        </p:spPr>
      </p:pic>
    </p:spTree>
    <p:extLst>
      <p:ext uri="{BB962C8B-B14F-4D97-AF65-F5344CB8AC3E}">
        <p14:creationId xmlns:p14="http://schemas.microsoft.com/office/powerpoint/2010/main" val="354398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04" y="764704"/>
            <a:ext cx="9217024" cy="5184576"/>
          </a:xfrm>
        </p:spPr>
      </p:pic>
    </p:spTree>
    <p:extLst>
      <p:ext uri="{BB962C8B-B14F-4D97-AF65-F5344CB8AC3E}">
        <p14:creationId xmlns:p14="http://schemas.microsoft.com/office/powerpoint/2010/main" val="192439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308308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1" b="15972"/>
          <a:stretch/>
        </p:blipFill>
        <p:spPr>
          <a:xfrm>
            <a:off x="20746" y="386413"/>
            <a:ext cx="9123254" cy="6066923"/>
          </a:xfrm>
        </p:spPr>
      </p:pic>
    </p:spTree>
    <p:extLst>
      <p:ext uri="{BB962C8B-B14F-4D97-AF65-F5344CB8AC3E}">
        <p14:creationId xmlns:p14="http://schemas.microsoft.com/office/powerpoint/2010/main" val="246761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19967"/>
            <a:ext cx="5544616" cy="6859319"/>
          </a:xfrm>
        </p:spPr>
      </p:pic>
    </p:spTree>
    <p:extLst>
      <p:ext uri="{BB962C8B-B14F-4D97-AF65-F5344CB8AC3E}">
        <p14:creationId xmlns:p14="http://schemas.microsoft.com/office/powerpoint/2010/main" val="194876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0"/>
            <a:ext cx="5184576" cy="6912768"/>
          </a:xfrm>
        </p:spPr>
      </p:pic>
    </p:spTree>
    <p:extLst>
      <p:ext uri="{BB962C8B-B14F-4D97-AF65-F5344CB8AC3E}">
        <p14:creationId xmlns:p14="http://schemas.microsoft.com/office/powerpoint/2010/main" val="401226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600200"/>
            <a:ext cx="6172199" cy="41148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1355"/>
            <a:ext cx="9144000" cy="547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2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6" y="404664"/>
            <a:ext cx="9119204" cy="6077095"/>
          </a:xfrm>
        </p:spPr>
      </p:pic>
    </p:spTree>
    <p:extLst>
      <p:ext uri="{BB962C8B-B14F-4D97-AF65-F5344CB8AC3E}">
        <p14:creationId xmlns:p14="http://schemas.microsoft.com/office/powerpoint/2010/main" val="20308866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" y="332656"/>
            <a:ext cx="9134941" cy="6087583"/>
          </a:xfrm>
        </p:spPr>
      </p:pic>
    </p:spTree>
    <p:extLst>
      <p:ext uri="{BB962C8B-B14F-4D97-AF65-F5344CB8AC3E}">
        <p14:creationId xmlns:p14="http://schemas.microsoft.com/office/powerpoint/2010/main" val="2556687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" y="361777"/>
            <a:ext cx="9140908" cy="6091559"/>
          </a:xfrm>
        </p:spPr>
      </p:pic>
    </p:spTree>
    <p:extLst>
      <p:ext uri="{BB962C8B-B14F-4D97-AF65-F5344CB8AC3E}">
        <p14:creationId xmlns:p14="http://schemas.microsoft.com/office/powerpoint/2010/main" val="376876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100763"/>
          </a:xfrm>
        </p:spPr>
      </p:pic>
    </p:spTree>
    <p:extLst>
      <p:ext uri="{BB962C8B-B14F-4D97-AF65-F5344CB8AC3E}">
        <p14:creationId xmlns:p14="http://schemas.microsoft.com/office/powerpoint/2010/main" val="12209279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" y="64118"/>
            <a:ext cx="9139485" cy="6677250"/>
          </a:xfrm>
        </p:spPr>
      </p:pic>
    </p:spTree>
    <p:extLst>
      <p:ext uri="{BB962C8B-B14F-4D97-AF65-F5344CB8AC3E}">
        <p14:creationId xmlns:p14="http://schemas.microsoft.com/office/powerpoint/2010/main" val="7261730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556" y="7458"/>
            <a:ext cx="5452732" cy="6733910"/>
          </a:xfrm>
        </p:spPr>
      </p:pic>
    </p:spTree>
    <p:extLst>
      <p:ext uri="{BB962C8B-B14F-4D97-AF65-F5344CB8AC3E}">
        <p14:creationId xmlns:p14="http://schemas.microsoft.com/office/powerpoint/2010/main" val="59066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32529"/>
            <a:ext cx="9139238" cy="6852855"/>
          </a:xfrm>
        </p:spPr>
      </p:pic>
    </p:spTree>
    <p:extLst>
      <p:ext uri="{BB962C8B-B14F-4D97-AF65-F5344CB8AC3E}">
        <p14:creationId xmlns:p14="http://schemas.microsoft.com/office/powerpoint/2010/main" val="49767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2" y="302956"/>
            <a:ext cx="9129468" cy="6150380"/>
          </a:xfrm>
        </p:spPr>
      </p:pic>
    </p:spTree>
    <p:extLst>
      <p:ext uri="{BB962C8B-B14F-4D97-AF65-F5344CB8AC3E}">
        <p14:creationId xmlns:p14="http://schemas.microsoft.com/office/powerpoint/2010/main" val="93173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" y="332656"/>
            <a:ext cx="9122543" cy="6079321"/>
          </a:xfrm>
        </p:spPr>
      </p:pic>
    </p:spTree>
    <p:extLst>
      <p:ext uri="{BB962C8B-B14F-4D97-AF65-F5344CB8AC3E}">
        <p14:creationId xmlns:p14="http://schemas.microsoft.com/office/powerpoint/2010/main" val="32289088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" y="332656"/>
            <a:ext cx="9140908" cy="6091559"/>
          </a:xfrm>
        </p:spPr>
      </p:pic>
    </p:spTree>
    <p:extLst>
      <p:ext uri="{BB962C8B-B14F-4D97-AF65-F5344CB8AC3E}">
        <p14:creationId xmlns:p14="http://schemas.microsoft.com/office/powerpoint/2010/main" val="15069205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9" y="332656"/>
            <a:ext cx="9117781" cy="6083270"/>
          </a:xfrm>
        </p:spPr>
      </p:pic>
    </p:spTree>
    <p:extLst>
      <p:ext uri="{BB962C8B-B14F-4D97-AF65-F5344CB8AC3E}">
        <p14:creationId xmlns:p14="http://schemas.microsoft.com/office/powerpoint/2010/main" val="29560477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2" y="149271"/>
            <a:ext cx="9125388" cy="6376073"/>
          </a:xfrm>
        </p:spPr>
      </p:pic>
    </p:spTree>
    <p:extLst>
      <p:ext uri="{BB962C8B-B14F-4D97-AF65-F5344CB8AC3E}">
        <p14:creationId xmlns:p14="http://schemas.microsoft.com/office/powerpoint/2010/main" val="259705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716"/>
            <a:ext cx="9144000" cy="6093620"/>
          </a:xfrm>
        </p:spPr>
      </p:pic>
    </p:spTree>
    <p:extLst>
      <p:ext uri="{BB962C8B-B14F-4D97-AF65-F5344CB8AC3E}">
        <p14:creationId xmlns:p14="http://schemas.microsoft.com/office/powerpoint/2010/main" val="123592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93620"/>
          </a:xfrm>
        </p:spPr>
      </p:pic>
    </p:spTree>
    <p:extLst>
      <p:ext uri="{BB962C8B-B14F-4D97-AF65-F5344CB8AC3E}">
        <p14:creationId xmlns:p14="http://schemas.microsoft.com/office/powerpoint/2010/main" val="133000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7" y="404664"/>
            <a:ext cx="9132313" cy="6085831"/>
          </a:xfrm>
        </p:spPr>
      </p:pic>
    </p:spTree>
    <p:extLst>
      <p:ext uri="{BB962C8B-B14F-4D97-AF65-F5344CB8AC3E}">
        <p14:creationId xmlns:p14="http://schemas.microsoft.com/office/powerpoint/2010/main" val="335557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836712"/>
            <a:ext cx="9089010" cy="5112568"/>
          </a:xfrm>
        </p:spPr>
      </p:pic>
    </p:spTree>
    <p:extLst>
      <p:ext uri="{BB962C8B-B14F-4D97-AF65-F5344CB8AC3E}">
        <p14:creationId xmlns:p14="http://schemas.microsoft.com/office/powerpoint/2010/main" val="398285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109</TotalTime>
  <Words>6</Words>
  <Application>Microsoft Office PowerPoint</Application>
  <PresentationFormat>Экран (4:3)</PresentationFormat>
  <Paragraphs>4</Paragraphs>
  <Slides>58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Горизонт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8</cp:revision>
  <dcterms:created xsi:type="dcterms:W3CDTF">2017-12-11T17:24:56Z</dcterms:created>
  <dcterms:modified xsi:type="dcterms:W3CDTF">2017-12-14T15:29:03Z</dcterms:modified>
</cp:coreProperties>
</file>