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95265F4-D661-4E53-A587-66297489D491}" type="datetimeFigureOut">
              <a:rPr lang="ru-RU" smtClean="0"/>
              <a:t>20.10.2016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01A4457-2F92-4C25-A863-CA65D6CE8C17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265F4-D661-4E53-A587-66297489D491}" type="datetimeFigureOut">
              <a:rPr lang="ru-RU" smtClean="0"/>
              <a:t>20.10.2016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A4457-2F92-4C25-A863-CA65D6CE8C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265F4-D661-4E53-A587-66297489D491}" type="datetimeFigureOut">
              <a:rPr lang="ru-RU" smtClean="0"/>
              <a:t>20.10.2016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A4457-2F92-4C25-A863-CA65D6CE8C1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265F4-D661-4E53-A587-66297489D491}" type="datetimeFigureOut">
              <a:rPr lang="ru-RU" smtClean="0"/>
              <a:t>20.10.2016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A4457-2F92-4C25-A863-CA65D6CE8C1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A95265F4-D661-4E53-A587-66297489D491}" type="datetimeFigureOut">
              <a:rPr lang="ru-RU" smtClean="0"/>
              <a:t>20.10.2016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01A4457-2F92-4C25-A863-CA65D6CE8C1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265F4-D661-4E53-A587-66297489D491}" type="datetimeFigureOut">
              <a:rPr lang="ru-RU" smtClean="0"/>
              <a:t>20.10.2016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A4457-2F92-4C25-A863-CA65D6CE8C1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265F4-D661-4E53-A587-66297489D491}" type="datetimeFigureOut">
              <a:rPr lang="ru-RU" smtClean="0"/>
              <a:t>20.10.2016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A4457-2F92-4C25-A863-CA65D6CE8C1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265F4-D661-4E53-A587-66297489D491}" type="datetimeFigureOut">
              <a:rPr lang="ru-RU" smtClean="0"/>
              <a:t>20.10.2016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A4457-2F92-4C25-A863-CA65D6CE8C17}" type="slidenum">
              <a:rPr lang="ru-RU" smtClean="0"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265F4-D661-4E53-A587-66297489D491}" type="datetimeFigureOut">
              <a:rPr lang="ru-RU" smtClean="0"/>
              <a:t>20.10.2016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A4457-2F92-4C25-A863-CA65D6CE8C17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265F4-D661-4E53-A587-66297489D491}" type="datetimeFigureOut">
              <a:rPr lang="ru-RU" smtClean="0"/>
              <a:t>20.10.2016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A4457-2F92-4C25-A863-CA65D6CE8C1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265F4-D661-4E53-A587-66297489D491}" type="datetimeFigureOut">
              <a:rPr lang="ru-RU" smtClean="0"/>
              <a:t>20.10.2016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A4457-2F92-4C25-A863-CA65D6CE8C1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95265F4-D661-4E53-A587-66297489D491}" type="datetimeFigureOut">
              <a:rPr lang="ru-RU" smtClean="0"/>
              <a:t>20.10.2016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01A4457-2F92-4C25-A863-CA65D6CE8C17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Ветроэнергетика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00694" y="4643446"/>
            <a:ext cx="3429024" cy="1857388"/>
          </a:xfrm>
        </p:spPr>
        <p:txBody>
          <a:bodyPr>
            <a:normAutofit/>
          </a:bodyPr>
          <a:lstStyle/>
          <a:p>
            <a:r>
              <a:rPr lang="ru-RU" dirty="0"/>
              <a:t> </a:t>
            </a:r>
          </a:p>
          <a:p>
            <a:r>
              <a:rPr lang="ru-RU" dirty="0">
                <a:solidFill>
                  <a:schemeClr val="tx1"/>
                </a:solidFill>
              </a:rPr>
              <a:t>Выполнила</a:t>
            </a:r>
          </a:p>
          <a:p>
            <a:r>
              <a:rPr lang="ru-RU" dirty="0" err="1">
                <a:solidFill>
                  <a:schemeClr val="tx1"/>
                </a:solidFill>
              </a:rPr>
              <a:t>ст-ка</a:t>
            </a:r>
            <a:r>
              <a:rPr lang="ru-RU" dirty="0">
                <a:solidFill>
                  <a:schemeClr val="tx1"/>
                </a:solidFill>
              </a:rPr>
              <a:t> группы № 02306</a:t>
            </a:r>
          </a:p>
          <a:p>
            <a:r>
              <a:rPr lang="ru-RU" dirty="0">
                <a:solidFill>
                  <a:schemeClr val="tx1"/>
                </a:solidFill>
              </a:rPr>
              <a:t>К.А. Зырянова</a:t>
            </a:r>
          </a:p>
          <a:p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500166" y="285728"/>
            <a:ext cx="604421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Министерство образования и науки Российской Федерации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(МИНОБРНАУКИ  РОССИИ)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ТОМСКИЙ ГОСУДАРСТВЕННЫЙ УНИВЕРСИТЕТ(ТГУ)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Факультет геолого-географический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"/>
            <a:ext cx="8215370" cy="1714487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Ветроэнергетика – отрасль энергетики, специализирующаяся на преобразовании кинетической энергии воздушных масс в атмосфере в электрическую, механическую, тепловую или в любую другую форму энергии, удобную для использования в народном хозяйстве. </a:t>
            </a:r>
          </a:p>
        </p:txBody>
      </p:sp>
      <p:pic>
        <p:nvPicPr>
          <p:cNvPr id="4098" name="Picture 2" descr="Картинки по запросу ветроэнергетика в росси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785926"/>
            <a:ext cx="6143667" cy="450255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357290" y="6286520"/>
            <a:ext cx="62865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 smtClean="0"/>
              <a:t>ВЭС - </a:t>
            </a:r>
            <a:r>
              <a:rPr lang="en-US" sz="1100" dirty="0" smtClean="0"/>
              <a:t>http://novostienergetiki.ru/wp-content/uploads/2014/01/15.jp</a:t>
            </a:r>
            <a:r>
              <a:rPr lang="en-US" dirty="0" smtClean="0"/>
              <a:t>g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29134" y="428604"/>
            <a:ext cx="4614866" cy="5786478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Около 1% солнечной энергии, которую получает Земля, приводит в движение атмосферные воздушные массы. </a:t>
            </a:r>
            <a:endParaRPr lang="ru-RU" dirty="0" smtClean="0"/>
          </a:p>
          <a:p>
            <a:r>
              <a:rPr lang="ru-RU" dirty="0"/>
              <a:t>Это происходит, когда воздух начинает перемещаться из-за разницы температур в различных местах Земли. В целом эта энергия в 100 раз превышает все энергопотребление в мире. Но только маленькая часть этой энергии используется на практике </a:t>
            </a:r>
            <a:endParaRPr lang="ru-RU" dirty="0" smtClean="0"/>
          </a:p>
          <a:p>
            <a:r>
              <a:rPr lang="ru-RU" dirty="0" smtClean="0"/>
              <a:t>Человечество </a:t>
            </a:r>
            <a:r>
              <a:rPr lang="ru-RU" dirty="0"/>
              <a:t>научилось использовать энергию ветра на ранней стадии своего развития. Уже 3000 лет назад человек пускался в плавание на длинные расстояния, используя ветровую энергию.</a:t>
            </a:r>
          </a:p>
        </p:txBody>
      </p:sp>
      <p:pic>
        <p:nvPicPr>
          <p:cNvPr id="15362" name="Picture 2" descr="Sailing-300x18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4572000" cy="2849757"/>
          </a:xfrm>
          <a:prstGeom prst="rect">
            <a:avLst/>
          </a:prstGeom>
          <a:noFill/>
        </p:spPr>
      </p:pic>
      <p:pic>
        <p:nvPicPr>
          <p:cNvPr id="15364" name="Picture 4" descr="Картинка 33 из 3966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311946"/>
            <a:ext cx="4643438" cy="3076978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0" y="2786058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100" dirty="0" smtClean="0"/>
              <a:t>http://player.myshared.ru/4/250203/data/images/img5.jpg</a:t>
            </a:r>
            <a:endParaRPr lang="ru-RU" sz="11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6357958"/>
            <a:ext cx="450056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/>
              <a:t>http://player.myshared.ru/4/250203/data/images/img6.jpg</a:t>
            </a:r>
            <a:endParaRPr lang="ru-RU" sz="11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/>
              <a:t>Как показала практика и опыт многих стран, использование энергии ветра крайне выгодно, </a:t>
            </a:r>
            <a:r>
              <a:rPr lang="ru-RU" dirty="0" smtClean="0"/>
              <a:t>поскольку</a:t>
            </a:r>
            <a:r>
              <a:rPr lang="en-US" dirty="0" smtClean="0"/>
              <a:t>:</a:t>
            </a:r>
            <a:r>
              <a:rPr lang="ru-RU" dirty="0" smtClean="0"/>
              <a:t> </a:t>
            </a:r>
            <a:endParaRPr lang="en-US" dirty="0" smtClean="0"/>
          </a:p>
          <a:p>
            <a:r>
              <a:rPr lang="ru-RU" dirty="0" smtClean="0"/>
              <a:t>стоимость </a:t>
            </a:r>
            <a:r>
              <a:rPr lang="ru-RU" dirty="0"/>
              <a:t>ветра равна нулю, </a:t>
            </a:r>
            <a:endParaRPr lang="en-US" dirty="0" smtClean="0"/>
          </a:p>
          <a:p>
            <a:r>
              <a:rPr lang="ru-RU" dirty="0" smtClean="0"/>
              <a:t>электроэнергия </a:t>
            </a:r>
            <a:r>
              <a:rPr lang="ru-RU" dirty="0"/>
              <a:t>получается из энергии ветра, а не за счет сжигания углеродного топлива, продукты горения которого известны своим опасным воздействием на человека, </a:t>
            </a:r>
            <a:endParaRPr lang="en-US" dirty="0" smtClean="0"/>
          </a:p>
          <a:p>
            <a:r>
              <a:rPr lang="ru-RU" dirty="0" smtClean="0"/>
              <a:t>в </a:t>
            </a:r>
            <a:r>
              <a:rPr lang="ru-RU" dirty="0"/>
              <a:t>отличие от традиционных тепловых электростанций, ветряные электростанции не используют воду, что позволяет существенно снизить нагрузку на водные ресурсы.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Основная проблема ветроэнергетики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429256" y="1428736"/>
            <a:ext cx="3714744" cy="4857784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Изменчивая природа ветра рождает основную проблему ветроэнергетики – переменную в каждый момент времени мощность ветряной электростанции. Поэтому невозможно получить от одной изолированно работающей </a:t>
            </a:r>
            <a:r>
              <a:rPr lang="ru-RU" dirty="0" err="1"/>
              <a:t>ветроэлектростанции</a:t>
            </a:r>
            <a:r>
              <a:rPr lang="ru-RU" dirty="0"/>
              <a:t> стабильный по величине мощности источник энергии. Для преодоления этого недостатка </a:t>
            </a:r>
            <a:r>
              <a:rPr lang="ru-RU" dirty="0" err="1"/>
              <a:t>ветроэлектростанция</a:t>
            </a:r>
            <a:r>
              <a:rPr lang="ru-RU" dirty="0"/>
              <a:t> должна иметь аккумуляторы электроэнергии, что и делается для ветроэлектрических установок небольшой мощности, или она должна быть присоединена к энергосистеме</a:t>
            </a:r>
          </a:p>
          <a:p>
            <a:endParaRPr lang="ru-RU" dirty="0"/>
          </a:p>
        </p:txBody>
      </p:sp>
      <p:pic>
        <p:nvPicPr>
          <p:cNvPr id="16386" name="Picture 2" descr="Картинка 3 из 36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85926"/>
            <a:ext cx="5238750" cy="333375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85720" y="5214950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100" dirty="0" smtClean="0"/>
              <a:t>http://player.myshared.ru/4/250203/data/images/img9.jpg</a:t>
            </a:r>
            <a:endParaRPr lang="ru-RU" sz="11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429256" y="428604"/>
            <a:ext cx="3500462" cy="6000792"/>
          </a:xfrm>
        </p:spPr>
        <p:txBody>
          <a:bodyPr>
            <a:normAutofit/>
          </a:bodyPr>
          <a:lstStyle/>
          <a:p>
            <a:r>
              <a:rPr lang="ru-RU" dirty="0"/>
              <a:t>Более половины всех мировых ветроэнергетических мощностей в настоящее время сосредоточено в Европе. Лидерами по темпам наращивания </a:t>
            </a:r>
            <a:r>
              <a:rPr lang="ru-RU" dirty="0" smtClean="0"/>
              <a:t>ветроэнергетических </a:t>
            </a:r>
            <a:r>
              <a:rPr lang="ru-RU" dirty="0"/>
              <a:t>мощностей являются Северная Америка, Европа и Азия.</a:t>
            </a:r>
          </a:p>
          <a:p>
            <a:endParaRPr lang="ru-RU" dirty="0"/>
          </a:p>
        </p:txBody>
      </p:sp>
      <p:pic>
        <p:nvPicPr>
          <p:cNvPr id="4" name="Рисунок 3" descr="ВЕТРОЭНЕРГЕТИКА. Альтернативная энергетика. Рынок ВЕТРОЭНЕРГЕТИКИ. Ветрогенератор. Ветроэнергетические установки. Ветроустановки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714876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ВЕТРОЭНЕРГЕТИКА. Альтернативная энергетика. Рынок ВЕТРОЭНЕРГЕТИКИ. Ветрогенератор. Ветроэнергетические установки. Ветроустановки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3286124"/>
            <a:ext cx="4762501" cy="35718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0"/>
            <a:ext cx="8229600" cy="1857364"/>
          </a:xfrm>
        </p:spPr>
        <p:txBody>
          <a:bodyPr>
            <a:normAutofit fontScale="55000" lnSpcReduction="20000"/>
          </a:bodyPr>
          <a:lstStyle/>
          <a:p>
            <a:r>
              <a:rPr lang="ru-RU" dirty="0"/>
              <a:t>Энергетические ветровые зоны в России расположены, в основном, на побережье и островах Северного Ледовитого океана от Кольского полуострова до Камчатки, в районах Нижней и Средней Волги и Дона, побережье Каспийского, Охотского, Баренцева, Балтийского, Чёрного и Азовского морей. Отдельные ветровые зоны расположены в Карелии, на Алтае, в Туве, на Байкале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ru-RU" dirty="0"/>
              <a:t>Максимальная средняя скорость ветра в этих районах приходится на осенне-зимний период – </a:t>
            </a:r>
            <a:r>
              <a:rPr lang="ru-RU" dirty="0" err="1"/>
              <a:t>период</a:t>
            </a:r>
            <a:r>
              <a:rPr lang="ru-RU" dirty="0"/>
              <a:t> наибольшей потребности в электроэнергии и тепле. Около 30 % экономического потенциала ветроэнергетики сосредоточено на Дальнем Востоке, 14 % – в Северном экономическом районе, около 16 % – в Западной и Восточной Сибири.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4" name="Рисунок 3" descr="Картинки по запросу ветроэнергетика в россии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714488"/>
            <a:ext cx="7929618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428860" y="6396335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 smtClean="0"/>
              <a:t>http://greenevolution.ru/wp-content/uploads/2013/11/31693_html_m7ac58e3-630x337.png</a:t>
            </a:r>
            <a:endParaRPr lang="ru-RU" sz="1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"/>
            <a:ext cx="9144000" cy="5929329"/>
          </a:xfrm>
        </p:spPr>
        <p:txBody>
          <a:bodyPr>
            <a:noAutofit/>
          </a:bodyPr>
          <a:lstStyle/>
          <a:p>
            <a:r>
              <a:rPr lang="ru-RU" sz="1800" dirty="0"/>
              <a:t>Самые крупные </a:t>
            </a:r>
            <a:r>
              <a:rPr lang="ru-RU" sz="1800" dirty="0" err="1"/>
              <a:t>ветроэлектростанции</a:t>
            </a:r>
            <a:r>
              <a:rPr lang="ru-RU" sz="1800" dirty="0"/>
              <a:t> России находятся в Крыму: </a:t>
            </a:r>
            <a:r>
              <a:rPr lang="ru-RU" sz="1800" dirty="0" err="1"/>
              <a:t>Донузлавская</a:t>
            </a:r>
            <a:r>
              <a:rPr lang="ru-RU" sz="1800" dirty="0"/>
              <a:t> ВЭС (суммарная мощность 18,7 МВт), </a:t>
            </a:r>
            <a:r>
              <a:rPr lang="ru-RU" sz="1800" dirty="0" err="1"/>
              <a:t>Останинская</a:t>
            </a:r>
            <a:r>
              <a:rPr lang="ru-RU" sz="1800" dirty="0"/>
              <a:t> ВЭС («</a:t>
            </a:r>
            <a:r>
              <a:rPr lang="ru-RU" sz="1800" dirty="0" err="1"/>
              <a:t>Водэнергоремналадка</a:t>
            </a:r>
            <a:r>
              <a:rPr lang="ru-RU" sz="1800" dirty="0"/>
              <a:t>») (26 МВт), </a:t>
            </a:r>
            <a:r>
              <a:rPr lang="ru-RU" sz="1800" dirty="0" err="1"/>
              <a:t>Тарханкутская</a:t>
            </a:r>
            <a:r>
              <a:rPr lang="ru-RU" sz="1800" dirty="0"/>
              <a:t> ВЭС (15,9 МВт) и Восточно-Крымская </a:t>
            </a:r>
            <a:r>
              <a:rPr lang="ru-RU" sz="1800" dirty="0" smtClean="0"/>
              <a:t>ВЭС</a:t>
            </a:r>
            <a:r>
              <a:rPr lang="ru-RU" sz="1800" dirty="0"/>
              <a:t>.</a:t>
            </a:r>
            <a:r>
              <a:rPr lang="ru-RU" sz="1800" dirty="0" smtClean="0"/>
              <a:t> </a:t>
            </a:r>
            <a:endParaRPr lang="ru-RU" sz="1800" dirty="0"/>
          </a:p>
          <a:p>
            <a:r>
              <a:rPr lang="ru-RU" sz="1800" dirty="0"/>
              <a:t>Ещё одна крупная </a:t>
            </a:r>
            <a:r>
              <a:rPr lang="ru-RU" sz="1800" dirty="0" err="1"/>
              <a:t>ветроэлектростанция</a:t>
            </a:r>
            <a:r>
              <a:rPr lang="ru-RU" sz="1800" dirty="0"/>
              <a:t> России (5,1 МВт) расположена в районе посёлка Куликово </a:t>
            </a:r>
            <a:r>
              <a:rPr lang="ru-RU" sz="1800" dirty="0" err="1"/>
              <a:t>Зеленоградского</a:t>
            </a:r>
            <a:r>
              <a:rPr lang="ru-RU" sz="1800" dirty="0"/>
              <a:t> </a:t>
            </a:r>
            <a:r>
              <a:rPr lang="ru-RU" sz="1800" dirty="0" smtClean="0"/>
              <a:t>района Калининградской </a:t>
            </a:r>
            <a:r>
              <a:rPr lang="ru-RU" sz="1800" dirty="0"/>
              <a:t>области. </a:t>
            </a:r>
            <a:r>
              <a:rPr lang="ru-RU" sz="1800" dirty="0" err="1"/>
              <a:t>Зеленоградская</a:t>
            </a:r>
            <a:r>
              <a:rPr lang="ru-RU" sz="1800" dirty="0"/>
              <a:t> ВЭУ состоит из 21 установки датской компании SEAS </a:t>
            </a:r>
            <a:r>
              <a:rPr lang="ru-RU" sz="1800" dirty="0" err="1"/>
              <a:t>Energi</a:t>
            </a:r>
            <a:r>
              <a:rPr lang="ru-RU" sz="1800" dirty="0"/>
              <a:t> </a:t>
            </a:r>
            <a:r>
              <a:rPr lang="ru-RU" sz="1800" dirty="0" err="1"/>
              <a:t>Service</a:t>
            </a:r>
            <a:r>
              <a:rPr lang="ru-RU" sz="1800" dirty="0"/>
              <a:t> A.S.</a:t>
            </a:r>
          </a:p>
          <a:p>
            <a:r>
              <a:rPr lang="ru-RU" sz="1800" dirty="0"/>
              <a:t>На </a:t>
            </a:r>
            <a:r>
              <a:rPr lang="ru-RU" sz="1800" dirty="0" smtClean="0"/>
              <a:t>Чукотке действует </a:t>
            </a:r>
            <a:r>
              <a:rPr lang="ru-RU" sz="1800" dirty="0" err="1"/>
              <a:t>Анадырская</a:t>
            </a:r>
            <a:r>
              <a:rPr lang="ru-RU" sz="1800" dirty="0"/>
              <a:t> ВЭС мощностью 2,5 МВт (10 </a:t>
            </a:r>
            <a:r>
              <a:rPr lang="ru-RU" sz="1800" dirty="0" err="1"/>
              <a:t>ветроагрегатов</a:t>
            </a:r>
            <a:r>
              <a:rPr lang="ru-RU" sz="1800" dirty="0"/>
              <a:t> по 250 кВт). </a:t>
            </a:r>
          </a:p>
          <a:p>
            <a:r>
              <a:rPr lang="ru-RU" sz="1800" dirty="0"/>
              <a:t>В Республике Башкортостан действует ВЭС </a:t>
            </a:r>
            <a:r>
              <a:rPr lang="ru-RU" sz="1800" dirty="0" err="1"/>
              <a:t>Тюпкильды</a:t>
            </a:r>
            <a:r>
              <a:rPr lang="ru-RU" sz="1800" dirty="0"/>
              <a:t> мощностью 2,2 </a:t>
            </a:r>
            <a:r>
              <a:rPr lang="ru-RU" sz="1800" dirty="0" smtClean="0"/>
              <a:t>МВт</a:t>
            </a:r>
            <a:endParaRPr lang="ru-RU" sz="1800" dirty="0"/>
          </a:p>
          <a:p>
            <a:r>
              <a:rPr lang="ru-RU" sz="1800" dirty="0"/>
              <a:t>В Калмыкии в 20 км от Элисты размещена площадка Калмыцкой </a:t>
            </a:r>
            <a:r>
              <a:rPr lang="ru-RU" sz="1800" dirty="0" smtClean="0"/>
              <a:t>ВЭС, </a:t>
            </a:r>
            <a:r>
              <a:rPr lang="ru-RU" sz="1800" dirty="0"/>
              <a:t>на 2006 год на площадке установлена одна установка «Радуга» мощностью 1 МВт и выработкой от 3 до 5 </a:t>
            </a:r>
            <a:r>
              <a:rPr lang="ru-RU" sz="1800" dirty="0" err="1"/>
              <a:t>млн</a:t>
            </a:r>
            <a:r>
              <a:rPr lang="ru-RU" sz="1800" dirty="0"/>
              <a:t> </a:t>
            </a:r>
            <a:r>
              <a:rPr lang="ru-RU" sz="1800" dirty="0" err="1"/>
              <a:t>кВт⋅ч</a:t>
            </a:r>
            <a:r>
              <a:rPr lang="ru-RU" sz="1800" dirty="0"/>
              <a:t>.</a:t>
            </a:r>
          </a:p>
          <a:p>
            <a:r>
              <a:rPr lang="ru-RU" sz="1800" dirty="0"/>
              <a:t>В Республике Коми вблизи Воркуты </a:t>
            </a:r>
            <a:r>
              <a:rPr lang="ru-RU" sz="1800" dirty="0" err="1"/>
              <a:t>недостроена</a:t>
            </a:r>
            <a:r>
              <a:rPr lang="ru-RU" sz="1800" dirty="0"/>
              <a:t> Заполярная ВДЭС мощностью 3 МВт. На 2006 действуют 6 установок по 250 кВт общей мощностью 1,5 МВт.</a:t>
            </a:r>
          </a:p>
          <a:p>
            <a:r>
              <a:rPr lang="ru-RU" sz="1800" dirty="0"/>
              <a:t>На острове Беринга Командорских </a:t>
            </a:r>
            <a:r>
              <a:rPr lang="ru-RU" sz="1800" dirty="0" smtClean="0"/>
              <a:t>островов действует </a:t>
            </a:r>
            <a:r>
              <a:rPr lang="ru-RU" sz="1800" dirty="0"/>
              <a:t>ВЭС мощностью 1,2 МВт.</a:t>
            </a:r>
          </a:p>
          <a:p>
            <a:r>
              <a:rPr lang="ru-RU" sz="1800" dirty="0"/>
              <a:t>Успешным примером реализации возможностей ветряных установок в сложных климатических условиях является </a:t>
            </a:r>
            <a:r>
              <a:rPr lang="ru-RU" sz="1800" dirty="0" err="1"/>
              <a:t>ветродизельная</a:t>
            </a:r>
            <a:r>
              <a:rPr lang="ru-RU" sz="1800" dirty="0"/>
              <a:t> электростанция на мысе Сеть-Наволок Кольского полуострова мощностью до 0,1 МВт.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Влияние ветроэнергетики на экологию 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714876" y="1285860"/>
            <a:ext cx="4214842" cy="5357850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Ветер от природы нестабилен, с усилениями и ослаблениями. Это затрудняет использование ветровой энергии. Поиск технических решений, которые позволили бы компенсировать этот недостаток – главная задача при создании ветряных электростанций.</a:t>
            </a:r>
          </a:p>
          <a:p>
            <a:r>
              <a:rPr lang="ru-RU" dirty="0"/>
              <a:t>Ветряные электростанции создают вредные для человека шумы в различных звуковых спектрах. Обычно ветряные установки строятся на таком расстоянии от жилых зданий, чтобы шум не превышал 35-45 децибел.</a:t>
            </a:r>
          </a:p>
          <a:p>
            <a:r>
              <a:rPr lang="ru-RU" dirty="0"/>
              <a:t>Ветряные электростанции причиняют вред птицам, если размещаются на путях миграции и гнездования.</a:t>
            </a:r>
          </a:p>
          <a:p>
            <a:r>
              <a:rPr lang="ru-RU" dirty="0"/>
              <a:t>Для использования ВЭУ необходимы огромные площади, много больше, чем для других типов электрогенераторов.</a:t>
            </a:r>
          </a:p>
          <a:p>
            <a:endParaRPr lang="ru-RU" dirty="0"/>
          </a:p>
        </p:txBody>
      </p:sp>
      <p:pic>
        <p:nvPicPr>
          <p:cNvPr id="22530" name="Picture 2" descr="Картинки по запросу ветроэнергетика проблемы птиц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28736"/>
            <a:ext cx="4762500" cy="317182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4572008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 smtClean="0"/>
              <a:t>http://farm7.static.flickr.com/6051/6328385035_e6fc51cda8.jpg</a:t>
            </a:r>
            <a:endParaRPr lang="ru-RU" sz="1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55</TotalTime>
  <Words>462</Words>
  <Application>Microsoft Office PowerPoint</Application>
  <PresentationFormat>Экран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Начальная</vt:lpstr>
      <vt:lpstr>Ветроэнергетика</vt:lpstr>
      <vt:lpstr>Слайд 2</vt:lpstr>
      <vt:lpstr>Слайд 3</vt:lpstr>
      <vt:lpstr>Слайд 4</vt:lpstr>
      <vt:lpstr>Основная проблема ветроэнергетики </vt:lpstr>
      <vt:lpstr>Слайд 6</vt:lpstr>
      <vt:lpstr>Слайд 7</vt:lpstr>
      <vt:lpstr>Слайд 8</vt:lpstr>
      <vt:lpstr>Влияние ветроэнергетики на экологию 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Ветроэнергетика</dc:title>
  <dc:creator>Кристина</dc:creator>
  <cp:lastModifiedBy>Кристина</cp:lastModifiedBy>
  <cp:revision>6</cp:revision>
  <dcterms:created xsi:type="dcterms:W3CDTF">2016-10-20T12:29:35Z</dcterms:created>
  <dcterms:modified xsi:type="dcterms:W3CDTF">2016-10-20T13:25:01Z</dcterms:modified>
</cp:coreProperties>
</file>