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6" r:id="rId10"/>
    <p:sldId id="271" r:id="rId11"/>
    <p:sldId id="267" r:id="rId12"/>
    <p:sldId id="272" r:id="rId13"/>
    <p:sldId id="268" r:id="rId14"/>
    <p:sldId id="270"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ХРИСТИАНСТВО</a:t>
            </a:r>
            <a:endParaRPr lang="ru-RU" dirty="0"/>
          </a:p>
        </p:txBody>
      </p:sp>
      <p:sp>
        <p:nvSpPr>
          <p:cNvPr id="3" name="Подзаголовок 2"/>
          <p:cNvSpPr>
            <a:spLocks noGrp="1"/>
          </p:cNvSpPr>
          <p:nvPr>
            <p:ph type="subTitle" idx="1"/>
          </p:nvPr>
        </p:nvSpPr>
        <p:spPr/>
        <p:txBody>
          <a:bodyPr/>
          <a:lstStyle/>
          <a:p>
            <a:r>
              <a:rPr lang="ru-RU" dirty="0" smtClean="0"/>
              <a:t>Выполнил студент группы 02604 Асанов М. Д.</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8674" name="Picture 2" descr="Картинки по запросу карта католицизма"/>
          <p:cNvPicPr>
            <a:picLocks noChangeAspect="1" noChangeArrowheads="1"/>
          </p:cNvPicPr>
          <p:nvPr/>
        </p:nvPicPr>
        <p:blipFill>
          <a:blip r:embed="rId2"/>
          <a:srcRect/>
          <a:stretch>
            <a:fillRect/>
          </a:stretch>
        </p:blipFill>
        <p:spPr bwMode="auto">
          <a:xfrm>
            <a:off x="0" y="1000108"/>
            <a:ext cx="9144000" cy="536639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Распределение протестантизма</a:t>
            </a:r>
            <a:endParaRPr lang="ru-RU" dirty="0"/>
          </a:p>
        </p:txBody>
      </p:sp>
      <p:sp>
        <p:nvSpPr>
          <p:cNvPr id="3" name="Содержимое 2"/>
          <p:cNvSpPr>
            <a:spLocks noGrp="1"/>
          </p:cNvSpPr>
          <p:nvPr>
            <p:ph idx="1"/>
          </p:nvPr>
        </p:nvSpPr>
        <p:spPr/>
        <p:txBody>
          <a:bodyPr/>
          <a:lstStyle/>
          <a:p>
            <a:r>
              <a:rPr lang="ru-RU" dirty="0" smtClean="0"/>
              <a:t>Крупнейшие страны по численности верующих протестантов (в млн. чел.):США – 160, Китай – 58, Бразилия – 32, Великобритания – 30, Германия – 29.</a:t>
            </a:r>
          </a:p>
          <a:p>
            <a:r>
              <a:rPr lang="ru-RU" dirty="0" smtClean="0"/>
              <a:t>По доле населения протестантов крупнейшими странами являются: ЮАР – 70%, США – 61%, Швеция – 60%, Великобритания – 53%.</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9698" name="Picture 2"/>
          <p:cNvPicPr>
            <a:picLocks noChangeAspect="1" noChangeArrowheads="1"/>
          </p:cNvPicPr>
          <p:nvPr/>
        </p:nvPicPr>
        <p:blipFill>
          <a:blip r:embed="rId2"/>
          <a:srcRect/>
          <a:stretch>
            <a:fillRect/>
          </a:stretch>
        </p:blipFill>
        <p:spPr bwMode="auto">
          <a:xfrm>
            <a:off x="857224" y="1071546"/>
            <a:ext cx="7648575" cy="53244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Распределение православия</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Во всём мире православие исповедуют примерно 220 миллионов человек. При этом лишь малая часть православных верующих проживает за пределами России (более 70 млн. чел.), Украины (30 млн. чел), Белоруссии, Молдавии, Грузии, Румынии (20 млн. чел.), Болгарии, Македонии, Сербии, Черногории, Греции и Кипра. В России по разным данным проживает до половины всех православных планеты Земля, в связи с чем Русская православная церковь по факту является главным мировым центром этой религии.</a:t>
            </a:r>
          </a:p>
          <a:p>
            <a:r>
              <a:rPr lang="ru-RU" dirty="0" smtClean="0"/>
              <a:t>По доле населения католиков крупнейшими странами являются: Греция – 90%, Румыния – 87%, Болгария – 72%, Молдавия – 71%,  Украина – 60%.</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7650" name="Picture 2" descr="Картинки по запросу карта православия"/>
          <p:cNvPicPr>
            <a:picLocks noChangeAspect="1" noChangeArrowheads="1"/>
          </p:cNvPicPr>
          <p:nvPr/>
        </p:nvPicPr>
        <p:blipFill>
          <a:blip r:embed="rId2"/>
          <a:srcRect/>
          <a:stretch>
            <a:fillRect/>
          </a:stretch>
        </p:blipFill>
        <p:spPr bwMode="auto">
          <a:xfrm>
            <a:off x="0" y="1000108"/>
            <a:ext cx="8763000" cy="50863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Содержимое 2"/>
          <p:cNvSpPr>
            <a:spLocks noGrp="1"/>
          </p:cNvSpPr>
          <p:nvPr>
            <p:ph idx="1"/>
          </p:nvPr>
        </p:nvSpPr>
        <p:spPr/>
        <p:txBody>
          <a:bodyPr/>
          <a:lstStyle/>
          <a:p>
            <a:endParaRPr lang="ru-RU" dirty="0"/>
          </a:p>
        </p:txBody>
      </p:sp>
      <p:pic>
        <p:nvPicPr>
          <p:cNvPr id="22530" name="Picture 2" descr="Картинки по запросу иисус"/>
          <p:cNvPicPr>
            <a:picLocks noChangeAspect="1" noChangeArrowheads="1"/>
          </p:cNvPicPr>
          <p:nvPr/>
        </p:nvPicPr>
        <p:blipFill>
          <a:blip r:embed="rId2"/>
          <a:srcRect/>
          <a:stretch>
            <a:fillRect/>
          </a:stretch>
        </p:blipFill>
        <p:spPr bwMode="auto">
          <a:xfrm>
            <a:off x="2643174" y="1357298"/>
            <a:ext cx="3857620" cy="51547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idx="1"/>
          </p:nvPr>
        </p:nvSpPr>
        <p:spPr/>
        <p:txBody>
          <a:bodyPr>
            <a:normAutofit fontScale="92500"/>
          </a:bodyPr>
          <a:lstStyle/>
          <a:p>
            <a:r>
              <a:rPr lang="ru-RU" dirty="0" smtClean="0"/>
              <a:t>Введение</a:t>
            </a:r>
          </a:p>
          <a:p>
            <a:r>
              <a:rPr lang="ru-RU" dirty="0" smtClean="0"/>
              <a:t>Католицизм</a:t>
            </a:r>
          </a:p>
          <a:p>
            <a:r>
              <a:rPr lang="ru-RU" dirty="0" smtClean="0"/>
              <a:t>Протестантизм</a:t>
            </a:r>
          </a:p>
          <a:p>
            <a:r>
              <a:rPr lang="ru-RU" dirty="0" smtClean="0"/>
              <a:t>Православие</a:t>
            </a:r>
          </a:p>
          <a:p>
            <a:r>
              <a:rPr lang="ru-RU" dirty="0" smtClean="0"/>
              <a:t>Основные этические и моральные принципы</a:t>
            </a:r>
          </a:p>
          <a:p>
            <a:r>
              <a:rPr lang="ru-RU" dirty="0" smtClean="0"/>
              <a:t>Распространение христианства по регионам мира</a:t>
            </a:r>
          </a:p>
          <a:p>
            <a:r>
              <a:rPr lang="ru-RU" dirty="0" smtClean="0"/>
              <a:t>Распространение христианства по странам</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a:xfrm>
            <a:off x="457200" y="1600200"/>
            <a:ext cx="5543560" cy="4525963"/>
          </a:xfrm>
        </p:spPr>
        <p:txBody>
          <a:bodyPr>
            <a:normAutofit fontScale="77500" lnSpcReduction="20000"/>
          </a:bodyPr>
          <a:lstStyle/>
          <a:p>
            <a:r>
              <a:rPr lang="ru-RU" dirty="0" smtClean="0"/>
              <a:t>Христианство – это одна из 3-х форм религии. Эта религия одна из крупнейших в мире, распространенная среди многих народов мира, говорящих на разных языках, существует почти 2 тыс. лет. Трудно найти уголок земли, где бы ни вели работу христианские миссионеры, стремясь обратить "заблудшие" души в свою веру. Миссионерская деятельность приносит свои плоды. Миллионы людей на земном шаре являются приверженцами христианства.</a:t>
            </a:r>
            <a:endParaRPr lang="ru-RU" dirty="0"/>
          </a:p>
        </p:txBody>
      </p:sp>
      <p:pic>
        <p:nvPicPr>
          <p:cNvPr id="2050" name="Picture 2" descr="Картинки по запросу крест"/>
          <p:cNvPicPr>
            <a:picLocks noChangeAspect="1" noChangeArrowheads="1"/>
          </p:cNvPicPr>
          <p:nvPr/>
        </p:nvPicPr>
        <p:blipFill>
          <a:blip r:embed="rId2"/>
          <a:srcRect/>
          <a:stretch>
            <a:fillRect/>
          </a:stretch>
        </p:blipFill>
        <p:spPr bwMode="auto">
          <a:xfrm>
            <a:off x="6143636" y="1785926"/>
            <a:ext cx="2580456" cy="385765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Католицизм</a:t>
            </a:r>
            <a:endParaRPr lang="ru-RU" dirty="0"/>
          </a:p>
        </p:txBody>
      </p:sp>
      <p:sp>
        <p:nvSpPr>
          <p:cNvPr id="3" name="Содержимое 2"/>
          <p:cNvSpPr>
            <a:spLocks noGrp="1"/>
          </p:cNvSpPr>
          <p:nvPr>
            <p:ph idx="1"/>
          </p:nvPr>
        </p:nvSpPr>
        <p:spPr/>
        <p:txBody>
          <a:bodyPr/>
          <a:lstStyle/>
          <a:p>
            <a:endParaRPr lang="ru-RU" dirty="0" smtClean="0"/>
          </a:p>
          <a:p>
            <a:endParaRPr lang="ru-RU" dirty="0" smtClean="0"/>
          </a:p>
          <a:p>
            <a:endParaRPr lang="ru-RU" dirty="0"/>
          </a:p>
        </p:txBody>
      </p:sp>
      <p:pic>
        <p:nvPicPr>
          <p:cNvPr id="1028" name="Picture 4" descr="Картинки по запросу католическая церковь"/>
          <p:cNvPicPr>
            <a:picLocks noChangeAspect="1" noChangeArrowheads="1"/>
          </p:cNvPicPr>
          <p:nvPr/>
        </p:nvPicPr>
        <p:blipFill>
          <a:blip r:embed="rId2"/>
          <a:srcRect/>
          <a:stretch>
            <a:fillRect/>
          </a:stretch>
        </p:blipFill>
        <p:spPr bwMode="auto">
          <a:xfrm>
            <a:off x="785786" y="1285860"/>
            <a:ext cx="7500990" cy="496732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Протестантизм</a:t>
            </a:r>
            <a:endParaRPr lang="ru-RU" dirty="0"/>
          </a:p>
        </p:txBody>
      </p:sp>
      <p:sp>
        <p:nvSpPr>
          <p:cNvPr id="3" name="Содержимое 2"/>
          <p:cNvSpPr>
            <a:spLocks noGrp="1"/>
          </p:cNvSpPr>
          <p:nvPr>
            <p:ph idx="1"/>
          </p:nvPr>
        </p:nvSpPr>
        <p:spPr/>
        <p:txBody>
          <a:bodyPr/>
          <a:lstStyle/>
          <a:p>
            <a:endParaRPr lang="ru-RU"/>
          </a:p>
        </p:txBody>
      </p:sp>
      <p:pic>
        <p:nvPicPr>
          <p:cNvPr id="20482" name="Picture 2" descr="Картинки по запросу протестантская церковь"/>
          <p:cNvPicPr>
            <a:picLocks noChangeAspect="1" noChangeArrowheads="1"/>
          </p:cNvPicPr>
          <p:nvPr/>
        </p:nvPicPr>
        <p:blipFill>
          <a:blip r:embed="rId2"/>
          <a:srcRect/>
          <a:stretch>
            <a:fillRect/>
          </a:stretch>
        </p:blipFill>
        <p:spPr bwMode="auto">
          <a:xfrm>
            <a:off x="1357290" y="1500174"/>
            <a:ext cx="6643766" cy="49828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Православие</a:t>
            </a:r>
            <a:endParaRPr lang="ru-RU" dirty="0"/>
          </a:p>
        </p:txBody>
      </p:sp>
      <p:sp>
        <p:nvSpPr>
          <p:cNvPr id="3" name="Содержимое 2"/>
          <p:cNvSpPr>
            <a:spLocks noGrp="1"/>
          </p:cNvSpPr>
          <p:nvPr>
            <p:ph idx="1"/>
          </p:nvPr>
        </p:nvSpPr>
        <p:spPr/>
        <p:txBody>
          <a:bodyPr/>
          <a:lstStyle/>
          <a:p>
            <a:endParaRPr lang="ru-RU" dirty="0"/>
          </a:p>
        </p:txBody>
      </p:sp>
      <p:pic>
        <p:nvPicPr>
          <p:cNvPr id="19458" name="Picture 2" descr="Картинки по запросу православная церковь"/>
          <p:cNvPicPr>
            <a:picLocks noChangeAspect="1" noChangeArrowheads="1"/>
          </p:cNvPicPr>
          <p:nvPr/>
        </p:nvPicPr>
        <p:blipFill>
          <a:blip r:embed="rId2"/>
          <a:srcRect/>
          <a:stretch>
            <a:fillRect/>
          </a:stretch>
        </p:blipFill>
        <p:spPr bwMode="auto">
          <a:xfrm>
            <a:off x="1071538" y="1500174"/>
            <a:ext cx="7250877" cy="48339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17410" name="Picture 2" descr="Картинки по запросу таблица христианство численность"/>
          <p:cNvPicPr>
            <a:picLocks noChangeAspect="1" noChangeArrowheads="1"/>
          </p:cNvPicPr>
          <p:nvPr/>
        </p:nvPicPr>
        <p:blipFill>
          <a:blip r:embed="rId2"/>
          <a:srcRect/>
          <a:stretch>
            <a:fillRect/>
          </a:stretch>
        </p:blipFill>
        <p:spPr bwMode="auto">
          <a:xfrm>
            <a:off x="428596" y="928670"/>
            <a:ext cx="8337363" cy="51435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Распространение христианства по странам</a:t>
            </a:r>
            <a:endParaRPr lang="ru-RU" dirty="0"/>
          </a:p>
        </p:txBody>
      </p:sp>
      <p:sp>
        <p:nvSpPr>
          <p:cNvPr id="3" name="Содержимое 2"/>
          <p:cNvSpPr>
            <a:spLocks noGrp="1"/>
          </p:cNvSpPr>
          <p:nvPr>
            <p:ph idx="1"/>
          </p:nvPr>
        </p:nvSpPr>
        <p:spPr/>
        <p:txBody>
          <a:bodyPr/>
          <a:lstStyle/>
          <a:p>
            <a:endParaRPr lang="ru-RU"/>
          </a:p>
        </p:txBody>
      </p:sp>
      <p:pic>
        <p:nvPicPr>
          <p:cNvPr id="21506" name="Picture 2" descr="Картинки по запросу карта распространения христианства"/>
          <p:cNvPicPr>
            <a:picLocks noChangeAspect="1" noChangeArrowheads="1"/>
          </p:cNvPicPr>
          <p:nvPr/>
        </p:nvPicPr>
        <p:blipFill>
          <a:blip r:embed="rId2"/>
          <a:srcRect/>
          <a:stretch>
            <a:fillRect/>
          </a:stretch>
        </p:blipFill>
        <p:spPr bwMode="auto">
          <a:xfrm>
            <a:off x="0" y="1500174"/>
            <a:ext cx="9501254" cy="43970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Распределение католицизма</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Крупнейшие страны мира по численности верующих католиков (в млн. чел.): Бразилия – 133, Мексика — 76, США — 67, Филиппины — 54, Италия — 48. К ним относится и Испания, которую называют «любимой дочерью католицизма».</a:t>
            </a:r>
          </a:p>
          <a:p>
            <a:r>
              <a:rPr lang="ru-RU" dirty="0" smtClean="0"/>
              <a:t>По доле населения католиков крупнейшими странами являются: Ватикан – 100%, Польша – 94%, Португалия – 94%, Эквадор – 93%, Колумбия – 93%,    Перу – 89%, Венесуэла – 88%, Мексика – 87%, Аргентина – 85%,      Италия – 78%.</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386</Words>
  <Application>Microsoft Office PowerPoint</Application>
  <PresentationFormat>Экран (4:3)</PresentationFormat>
  <Paragraphs>27</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Calibri</vt:lpstr>
      <vt:lpstr>Тема Office</vt:lpstr>
      <vt:lpstr>ХРИСТИАНСТВО</vt:lpstr>
      <vt:lpstr>Содержание</vt:lpstr>
      <vt:lpstr>Введение</vt:lpstr>
      <vt:lpstr>Католицизм</vt:lpstr>
      <vt:lpstr>Протестантизм</vt:lpstr>
      <vt:lpstr>Православие</vt:lpstr>
      <vt:lpstr>Презентация PowerPoint</vt:lpstr>
      <vt:lpstr>Распространение христианства по странам</vt:lpstr>
      <vt:lpstr>Распределение католицизма</vt:lpstr>
      <vt:lpstr>Презентация PowerPoint</vt:lpstr>
      <vt:lpstr>Распределение протестантизма</vt:lpstr>
      <vt:lpstr>Презентация PowerPoint</vt:lpstr>
      <vt:lpstr>Распределение православия</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ХРИСТИАНСТВО</dc:title>
  <dc:creator>foare</dc:creator>
  <cp:lastModifiedBy>Татьяна Владимировна Ромашова</cp:lastModifiedBy>
  <cp:revision>6</cp:revision>
  <dcterms:created xsi:type="dcterms:W3CDTF">2017-11-13T17:28:44Z</dcterms:created>
  <dcterms:modified xsi:type="dcterms:W3CDTF">2017-11-28T07:14:32Z</dcterms:modified>
</cp:coreProperties>
</file>