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59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645" y="1046189"/>
            <a:ext cx="10993549" cy="147501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6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БУДДИЗМ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648" y="2701507"/>
            <a:ext cx="10993546" cy="590321"/>
          </a:xfrm>
        </p:spPr>
        <p:txBody>
          <a:bodyPr/>
          <a:lstStyle/>
          <a:p>
            <a:r>
              <a:rPr lang="ru-RU" dirty="0" smtClean="0"/>
              <a:t>выполнила: Студентка группы 02607 О.И. Галашова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133" y="919307"/>
            <a:ext cx="4949882" cy="375572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529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176" y="759853"/>
            <a:ext cx="9567360" cy="721217"/>
          </a:xfrm>
        </p:spPr>
        <p:txBody>
          <a:bodyPr/>
          <a:lstStyle/>
          <a:p>
            <a:r>
              <a:rPr lang="ru-RU" dirty="0"/>
              <a:t>Сиддхартха </a:t>
            </a:r>
            <a:r>
              <a:rPr lang="ru-RU" dirty="0" smtClean="0"/>
              <a:t>Гаутама - Будда </a:t>
            </a:r>
            <a:r>
              <a:rPr lang="ru-RU" dirty="0"/>
              <a:t>Шакьямуни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258" y="1862462"/>
            <a:ext cx="10573195" cy="45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8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021" y="575111"/>
            <a:ext cx="11029616" cy="988332"/>
          </a:xfrm>
        </p:spPr>
        <p:txBody>
          <a:bodyPr/>
          <a:lstStyle/>
          <a:p>
            <a:r>
              <a:rPr lang="ru-RU" dirty="0"/>
              <a:t>основные философские школы буддизма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413021" y="2021982"/>
            <a:ext cx="1442433" cy="14760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319372">
            <a:off x="8030114" y="2142286"/>
            <a:ext cx="1860861" cy="1905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27488">
            <a:off x="4191467" y="2331415"/>
            <a:ext cx="2078423" cy="21277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7342" y="3757813"/>
            <a:ext cx="2544671" cy="830997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Хинаяна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02513" y="4684469"/>
            <a:ext cx="2613601" cy="830997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Махаяна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41364" y="4051017"/>
            <a:ext cx="3306098" cy="830997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4800" b="1" dirty="0" err="1">
                <a:solidFill>
                  <a:schemeClr val="accent2">
                    <a:lumMod val="50000"/>
                  </a:schemeClr>
                </a:solidFill>
              </a:rPr>
              <a:t>Ваджраяна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3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0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pixabay.com/photo/2015/04/24/04/47/buddhist-737275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01" y="0"/>
            <a:ext cx="10351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198" y="702156"/>
            <a:ext cx="11029616" cy="1013800"/>
          </a:xfrm>
        </p:spPr>
        <p:txBody>
          <a:bodyPr/>
          <a:lstStyle/>
          <a:p>
            <a:pPr algn="ctr"/>
            <a:r>
              <a:rPr lang="ru-RU" dirty="0"/>
              <a:t>Процент буддийского населения в странах мира по данным </a:t>
            </a:r>
            <a:r>
              <a:rPr lang="ru-RU" dirty="0" err="1"/>
              <a:t>Pew</a:t>
            </a:r>
            <a:r>
              <a:rPr lang="ru-RU" dirty="0"/>
              <a:t> </a:t>
            </a:r>
            <a:r>
              <a:rPr lang="ru-RU" dirty="0" err="1"/>
              <a:t>Research</a:t>
            </a:r>
            <a:r>
              <a:rPr lang="ru-RU" dirty="0"/>
              <a:t> </a:t>
            </a:r>
            <a:r>
              <a:rPr lang="ru-RU" dirty="0" err="1" smtClean="0"/>
              <a:t>Center</a:t>
            </a:r>
            <a:r>
              <a:rPr lang="ru-RU" dirty="0" smtClean="0"/>
              <a:t> (2010 </a:t>
            </a:r>
            <a:r>
              <a:rPr lang="ru-RU" sz="1800" dirty="0" smtClean="0"/>
              <a:t>Г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502" r="31139" b="29222"/>
          <a:stretch/>
        </p:blipFill>
        <p:spPr>
          <a:xfrm>
            <a:off x="1307711" y="1955720"/>
            <a:ext cx="10303097" cy="49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0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7423" y="418821"/>
            <a:ext cx="11029616" cy="1013800"/>
          </a:xfrm>
        </p:spPr>
        <p:txBody>
          <a:bodyPr/>
          <a:lstStyle/>
          <a:p>
            <a:r>
              <a:rPr lang="ru-RU" dirty="0"/>
              <a:t>Весенний Будда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166" y="1815921"/>
            <a:ext cx="6568225" cy="492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5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71" y="937093"/>
            <a:ext cx="11029616" cy="8917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АРЕНА (Атлас религий и национальностей Российской Федерации</a:t>
            </a:r>
            <a:r>
              <a:rPr lang="ru-RU" dirty="0" smtClean="0"/>
              <a:t>) ФОМ. </a:t>
            </a:r>
            <a:r>
              <a:rPr lang="ru-RU" dirty="0"/>
              <a:t>Исследование проходило в 2012 </a:t>
            </a:r>
            <a:r>
              <a:rPr lang="ru-RU" sz="2000" dirty="0" smtClean="0"/>
              <a:t>г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79 субъектах РФ(всего опрошено 56 900 </a:t>
            </a:r>
            <a:r>
              <a:rPr lang="ru-RU" dirty="0" smtClean="0"/>
              <a:t>человек)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289" y="1828801"/>
            <a:ext cx="894079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9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102</TotalTime>
  <Words>56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Corbel</vt:lpstr>
      <vt:lpstr>Gill Sans MT</vt:lpstr>
      <vt:lpstr>Times New Roman</vt:lpstr>
      <vt:lpstr>Wingdings 2</vt:lpstr>
      <vt:lpstr>Дивиденд</vt:lpstr>
      <vt:lpstr> БУДДИЗМ</vt:lpstr>
      <vt:lpstr>Сиддхартха Гаутама - Будда Шакьямуни</vt:lpstr>
      <vt:lpstr>основные философские школы буддизма</vt:lpstr>
      <vt:lpstr>Презентация PowerPoint</vt:lpstr>
      <vt:lpstr>Презентация PowerPoint</vt:lpstr>
      <vt:lpstr>Процент буддийского населения в странах мира по данным Pew Research Center (2010 Г.)</vt:lpstr>
      <vt:lpstr>Презентация PowerPoint</vt:lpstr>
      <vt:lpstr>Весенний Будда</vt:lpstr>
      <vt:lpstr>АРЕНА (Атлас религий и национальностей Российской Федерации) ФОМ. Исследование проходило в 2012 г. в 79 субъектах РФ(всего опрошено 56 900 человек)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Галашова</dc:creator>
  <cp:lastModifiedBy>Илья</cp:lastModifiedBy>
  <cp:revision>8</cp:revision>
  <dcterms:created xsi:type="dcterms:W3CDTF">2017-11-11T11:20:08Z</dcterms:created>
  <dcterms:modified xsi:type="dcterms:W3CDTF">2017-11-13T02:26:37Z</dcterms:modified>
</cp:coreProperties>
</file>