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7" r:id="rId11"/>
    <p:sldId id="264" r:id="rId12"/>
    <p:sldId id="265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698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783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143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47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7334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4055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500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863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3229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816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79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1AF7E-A4A8-4BA5-AB19-51980F7C930F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5E6E-81F1-427E-895A-17F4D3203B3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34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Арабы как этнос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80946" y="4886036"/>
            <a:ext cx="2937162" cy="1971964"/>
          </a:xfrm>
        </p:spPr>
        <p:txBody>
          <a:bodyPr>
            <a:normAutofit/>
          </a:bodyPr>
          <a:lstStyle/>
          <a:p>
            <a:pPr algn="l"/>
            <a:r>
              <a:rPr lang="ru-RU" sz="1100" dirty="0" smtClean="0"/>
              <a:t>Выполнила студентка ТГУ</a:t>
            </a:r>
          </a:p>
          <a:p>
            <a:pPr algn="l"/>
            <a:r>
              <a:rPr lang="ru-RU" sz="1100" dirty="0" smtClean="0"/>
              <a:t>кафедры экологии и природопользования </a:t>
            </a:r>
          </a:p>
          <a:p>
            <a:pPr algn="l"/>
            <a:r>
              <a:rPr lang="ru-RU" sz="1100" dirty="0" smtClean="0"/>
              <a:t>Воронкова Дарья Олеговна</a:t>
            </a:r>
            <a:endParaRPr lang="ru-RU" sz="11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8539" y="3852574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2171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Распространение ислама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4838" y="1533236"/>
            <a:ext cx="9442324" cy="4902345"/>
          </a:xfrm>
        </p:spPr>
      </p:pic>
    </p:spTree>
    <p:extLst>
      <p:ext uri="{BB962C8B-B14F-4D97-AF65-F5344CB8AC3E}">
        <p14:creationId xmlns:p14="http://schemas.microsoft.com/office/powerpoint/2010/main" val="3954648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Народное хозяйство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7345" y="689551"/>
            <a:ext cx="4523632" cy="576718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944" y="3338520"/>
            <a:ext cx="3923146" cy="294636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51345" y="2191438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странах Арабского халифата были развиты земледелие, ремёсла и торговля.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49784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70618" y="3315855"/>
            <a:ext cx="4221018" cy="3223490"/>
          </a:xfrm>
        </p:spPr>
        <p:txBody>
          <a:bodyPr>
            <a:noAutofit/>
          </a:bodyPr>
          <a:lstStyle/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Страны Северной Африки и арабские монархии Персидского залива содержат в недрах 43,9 % мировых доказанных запасов нефти и приблизительно 20% природного газа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</a:br>
            <a:endParaRPr lang="ru-RU" sz="20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57" y="1690688"/>
            <a:ext cx="7463761" cy="43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95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62" y="600364"/>
            <a:ext cx="6164617" cy="370161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" y="365125"/>
            <a:ext cx="5640076" cy="637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7331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Священный месяц Рамадан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8462" y="1567007"/>
            <a:ext cx="6425475" cy="43513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464" y="2562948"/>
            <a:ext cx="4473863" cy="335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2319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9492" y="1481192"/>
            <a:ext cx="8067228" cy="53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82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303982" cy="64163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Кто такие арабы?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802" y="532535"/>
            <a:ext cx="6531088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772" y="2373744"/>
            <a:ext cx="4913843" cy="402041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661891" y="54518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Термин арабы стал употребляться для обозначения кочевников-бедуинов северной Аравии уже в IX в. до н. э.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0402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Родина арабов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100" y="1927226"/>
            <a:ext cx="6812700" cy="4351338"/>
          </a:xfrm>
        </p:spPr>
      </p:pic>
      <p:sp>
        <p:nvSpPr>
          <p:cNvPr id="5" name="TextBox 4"/>
          <p:cNvSpPr txBox="1"/>
          <p:nvPr/>
        </p:nvSpPr>
        <p:spPr>
          <a:xfrm>
            <a:off x="350982" y="2613891"/>
            <a:ext cx="4110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Родина арабов- </a:t>
            </a:r>
            <a:r>
              <a:rPr lang="ru-RU" dirty="0"/>
              <a:t>А</a:t>
            </a:r>
            <a:r>
              <a:rPr lang="ru-RU" dirty="0" smtClean="0"/>
              <a:t>равийский полуостров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3022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Группы арабов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3590" y="726497"/>
            <a:ext cx="2900892" cy="435133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82" y="2371725"/>
            <a:ext cx="6667500" cy="448627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662688" y="1863894"/>
            <a:ext cx="1111715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Бедуины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565463" y="5185291"/>
            <a:ext cx="109671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Феллахи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363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Арабские страны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63" y="2260865"/>
            <a:ext cx="7919028" cy="4197085"/>
          </a:xfrm>
        </p:spPr>
      </p:pic>
      <p:sp>
        <p:nvSpPr>
          <p:cNvPr id="4" name="Прямоугольник 3"/>
          <p:cNvSpPr/>
          <p:nvPr/>
        </p:nvSpPr>
        <p:spPr>
          <a:xfrm>
            <a:off x="6188364" y="51060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Арабский мир включает в себя страны, в которых большинство населения составляют арабы: Алжир, Египет, Иордания, Ирак, Йемен, Ливан, Ливия, Мавритания, Марокко, Саудовская Аравия, Сирия, Судан и Тунис. В странах арабского мира проживают почти 430 млн человек, 416 млн из которых являются арабами.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0921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Места проживания арабов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3050" y="1690688"/>
            <a:ext cx="6000750" cy="3571875"/>
          </a:xfrm>
        </p:spPr>
      </p:pic>
      <p:sp>
        <p:nvSpPr>
          <p:cNvPr id="5" name="Прямоугольник 4"/>
          <p:cNvSpPr/>
          <p:nvPr/>
        </p:nvSpPr>
        <p:spPr>
          <a:xfrm>
            <a:off x="560073" y="5761267"/>
            <a:ext cx="573323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Наибольшее число арабов проживает в Азии и Африке.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63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Язык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0338" y="630761"/>
            <a:ext cx="7162079" cy="4717093"/>
          </a:xfrm>
        </p:spPr>
      </p:pic>
      <p:sp>
        <p:nvSpPr>
          <p:cNvPr id="5" name="Прямоугольник 4"/>
          <p:cNvSpPr/>
          <p:nvPr/>
        </p:nvSpPr>
        <p:spPr>
          <a:xfrm>
            <a:off x="1524000" y="577514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Язык арабский западно-семитской группы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афразийской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семьи.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30" y="1855498"/>
            <a:ext cx="3318787" cy="220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8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Высшее образование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735" y="3195782"/>
            <a:ext cx="5117517" cy="3304454"/>
          </a:xfrm>
        </p:spPr>
      </p:pic>
      <p:sp>
        <p:nvSpPr>
          <p:cNvPr id="5" name="Прямоугольник 4"/>
          <p:cNvSpPr/>
          <p:nvPr/>
        </p:nvSpPr>
        <p:spPr>
          <a:xfrm>
            <a:off x="1016000" y="1468582"/>
            <a:ext cx="7416800" cy="1738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 арабских странах действует</a:t>
            </a:r>
            <a:r>
              <a:rPr lang="ru-RU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132 университета, 136 колледжей, 433 института, дающих высшее образование. Число студентов в них превышает 5 млн. человек</a:t>
            </a:r>
            <a:r>
              <a:rPr lang="ru-RU" sz="2000" baseline="30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Лидерами в сфере высшего образования считаются Египет, Саудовская Аравия, Ливан.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937386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Религия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218" y="563418"/>
            <a:ext cx="6059284" cy="495119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91" y="2253673"/>
            <a:ext cx="5215272" cy="413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3745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144</Words>
  <Application>Microsoft Office PowerPoint</Application>
  <PresentationFormat>Широкоэкранный</PresentationFormat>
  <Paragraphs>28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Тема Office</vt:lpstr>
      <vt:lpstr>Арабы как этнос</vt:lpstr>
      <vt:lpstr>Кто такие арабы?</vt:lpstr>
      <vt:lpstr>Родина арабов</vt:lpstr>
      <vt:lpstr>Группы арабов</vt:lpstr>
      <vt:lpstr>Арабские страны</vt:lpstr>
      <vt:lpstr>Места проживания арабов</vt:lpstr>
      <vt:lpstr>Язык</vt:lpstr>
      <vt:lpstr>Высшее образование</vt:lpstr>
      <vt:lpstr>Религия</vt:lpstr>
      <vt:lpstr>Распространение ислама </vt:lpstr>
      <vt:lpstr>Народное хозяйство </vt:lpstr>
      <vt:lpstr>Экономика</vt:lpstr>
      <vt:lpstr>Презентация PowerPoint</vt:lpstr>
      <vt:lpstr>Священный месяц Рамадан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4</cp:revision>
  <dcterms:created xsi:type="dcterms:W3CDTF">2017-12-10T17:55:36Z</dcterms:created>
  <dcterms:modified xsi:type="dcterms:W3CDTF">2017-12-18T04:12:54Z</dcterms:modified>
</cp:coreProperties>
</file>